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55" r:id="rId1"/>
  </p:sldMasterIdLst>
  <p:notesMasterIdLst>
    <p:notesMasterId r:id="rId21"/>
  </p:notesMasterIdLst>
  <p:handoutMasterIdLst>
    <p:handoutMasterId r:id="rId22"/>
  </p:handoutMasterIdLst>
  <p:sldIdLst>
    <p:sldId id="331" r:id="rId2"/>
    <p:sldId id="390" r:id="rId3"/>
    <p:sldId id="391" r:id="rId4"/>
    <p:sldId id="392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</p:sldIdLst>
  <p:sldSz cx="9906000" cy="6858000" type="A4"/>
  <p:notesSz cx="67818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3296"/>
    <a:srgbClr val="7F7F7F"/>
    <a:srgbClr val="03E92F"/>
    <a:srgbClr val="CC33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84685" autoAdjust="0"/>
  </p:normalViewPr>
  <p:slideViewPr>
    <p:cSldViewPr>
      <p:cViewPr varScale="1">
        <p:scale>
          <a:sx n="54" d="100"/>
          <a:sy n="54" d="100"/>
        </p:scale>
        <p:origin x="1090" y="41"/>
      </p:cViewPr>
      <p:guideLst>
        <p:guide orient="horz"/>
        <p:guide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1698" y="-84"/>
      </p:cViewPr>
      <p:guideLst>
        <p:guide orient="horz" pos="3124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oozar Taherkhani" userId="c2570633-3add-40a2-b63d-9e0537bf3dbc" providerId="ADAL" clId="{D0F60BA8-57BF-4F61-8FC4-9496765B6FE3}"/>
    <pc:docChg chg="custSel addSld delSld modSld">
      <pc:chgData name="Aboozar Taherkhani" userId="c2570633-3add-40a2-b63d-9e0537bf3dbc" providerId="ADAL" clId="{D0F60BA8-57BF-4F61-8FC4-9496765B6FE3}" dt="2024-12-09T12:58:43.249" v="382" actId="47"/>
      <pc:docMkLst>
        <pc:docMk/>
      </pc:docMkLst>
      <pc:sldChg chg="del">
        <pc:chgData name="Aboozar Taherkhani" userId="c2570633-3add-40a2-b63d-9e0537bf3dbc" providerId="ADAL" clId="{D0F60BA8-57BF-4F61-8FC4-9496765B6FE3}" dt="2024-12-09T12:42:02.867" v="180" actId="47"/>
        <pc:sldMkLst>
          <pc:docMk/>
          <pc:sldMk cId="4220414963" sldId="277"/>
        </pc:sldMkLst>
      </pc:sldChg>
      <pc:sldChg chg="modSp mod">
        <pc:chgData name="Aboozar Taherkhani" userId="c2570633-3add-40a2-b63d-9e0537bf3dbc" providerId="ADAL" clId="{D0F60BA8-57BF-4F61-8FC4-9496765B6FE3}" dt="2024-12-09T12:15:53.504" v="1"/>
        <pc:sldMkLst>
          <pc:docMk/>
          <pc:sldMk cId="0" sldId="331"/>
        </pc:sldMkLst>
        <pc:spChg chg="mod">
          <ac:chgData name="Aboozar Taherkhani" userId="c2570633-3add-40a2-b63d-9e0537bf3dbc" providerId="ADAL" clId="{D0F60BA8-57BF-4F61-8FC4-9496765B6FE3}" dt="2024-12-09T12:15:53.504" v="1"/>
          <ac:spMkLst>
            <pc:docMk/>
            <pc:sldMk cId="0" sldId="331"/>
            <ac:spMk id="3074" creationId="{00000000-0000-0000-0000-000000000000}"/>
          </ac:spMkLst>
        </pc:spChg>
      </pc:sldChg>
      <pc:sldChg chg="del">
        <pc:chgData name="Aboozar Taherkhani" userId="c2570633-3add-40a2-b63d-9e0537bf3dbc" providerId="ADAL" clId="{D0F60BA8-57BF-4F61-8FC4-9496765B6FE3}" dt="2024-12-09T12:42:26.305" v="213" actId="47"/>
        <pc:sldMkLst>
          <pc:docMk/>
          <pc:sldMk cId="3097800168" sldId="332"/>
        </pc:sldMkLst>
      </pc:sldChg>
      <pc:sldChg chg="modSp del mod">
        <pc:chgData name="Aboozar Taherkhani" userId="c2570633-3add-40a2-b63d-9e0537bf3dbc" providerId="ADAL" clId="{D0F60BA8-57BF-4F61-8FC4-9496765B6FE3}" dt="2024-12-09T12:58:43.249" v="382" actId="47"/>
        <pc:sldMkLst>
          <pc:docMk/>
          <pc:sldMk cId="1141508951" sldId="365"/>
        </pc:sldMkLst>
        <pc:spChg chg="mod">
          <ac:chgData name="Aboozar Taherkhani" userId="c2570633-3add-40a2-b63d-9e0537bf3dbc" providerId="ADAL" clId="{D0F60BA8-57BF-4F61-8FC4-9496765B6FE3}" dt="2024-12-09T12:58:36.997" v="380" actId="20577"/>
          <ac:spMkLst>
            <pc:docMk/>
            <pc:sldMk cId="1141508951" sldId="365"/>
            <ac:spMk id="43012" creationId="{00000000-0000-0000-0000-000000000000}"/>
          </ac:spMkLst>
        </pc:spChg>
      </pc:sldChg>
      <pc:sldChg chg="del">
        <pc:chgData name="Aboozar Taherkhani" userId="c2570633-3add-40a2-b63d-9e0537bf3dbc" providerId="ADAL" clId="{D0F60BA8-57BF-4F61-8FC4-9496765B6FE3}" dt="2024-12-09T12:42:01.201" v="170" actId="47"/>
        <pc:sldMkLst>
          <pc:docMk/>
          <pc:sldMk cId="118376084" sldId="366"/>
        </pc:sldMkLst>
      </pc:sldChg>
      <pc:sldChg chg="del">
        <pc:chgData name="Aboozar Taherkhani" userId="c2570633-3add-40a2-b63d-9e0537bf3dbc" providerId="ADAL" clId="{D0F60BA8-57BF-4F61-8FC4-9496765B6FE3}" dt="2024-12-09T12:42:01.333" v="171" actId="47"/>
        <pc:sldMkLst>
          <pc:docMk/>
          <pc:sldMk cId="3514367889" sldId="367"/>
        </pc:sldMkLst>
      </pc:sldChg>
      <pc:sldChg chg="del">
        <pc:chgData name="Aboozar Taherkhani" userId="c2570633-3add-40a2-b63d-9e0537bf3dbc" providerId="ADAL" clId="{D0F60BA8-57BF-4F61-8FC4-9496765B6FE3}" dt="2024-12-09T12:42:01.479" v="172" actId="47"/>
        <pc:sldMkLst>
          <pc:docMk/>
          <pc:sldMk cId="4150689668" sldId="368"/>
        </pc:sldMkLst>
      </pc:sldChg>
      <pc:sldChg chg="del">
        <pc:chgData name="Aboozar Taherkhani" userId="c2570633-3add-40a2-b63d-9e0537bf3dbc" providerId="ADAL" clId="{D0F60BA8-57BF-4F61-8FC4-9496765B6FE3}" dt="2024-12-09T12:42:01.629" v="173" actId="47"/>
        <pc:sldMkLst>
          <pc:docMk/>
          <pc:sldMk cId="1886552159" sldId="369"/>
        </pc:sldMkLst>
      </pc:sldChg>
      <pc:sldChg chg="del">
        <pc:chgData name="Aboozar Taherkhani" userId="c2570633-3add-40a2-b63d-9e0537bf3dbc" providerId="ADAL" clId="{D0F60BA8-57BF-4F61-8FC4-9496765B6FE3}" dt="2024-12-09T12:42:00.755" v="167" actId="47"/>
        <pc:sldMkLst>
          <pc:docMk/>
          <pc:sldMk cId="123217537" sldId="370"/>
        </pc:sldMkLst>
      </pc:sldChg>
      <pc:sldChg chg="del">
        <pc:chgData name="Aboozar Taherkhani" userId="c2570633-3add-40a2-b63d-9e0537bf3dbc" providerId="ADAL" clId="{D0F60BA8-57BF-4F61-8FC4-9496765B6FE3}" dt="2024-12-09T12:42:00.911" v="168" actId="47"/>
        <pc:sldMkLst>
          <pc:docMk/>
          <pc:sldMk cId="1168937031" sldId="371"/>
        </pc:sldMkLst>
      </pc:sldChg>
      <pc:sldChg chg="del">
        <pc:chgData name="Aboozar Taherkhani" userId="c2570633-3add-40a2-b63d-9e0537bf3dbc" providerId="ADAL" clId="{D0F60BA8-57BF-4F61-8FC4-9496765B6FE3}" dt="2024-12-09T12:42:02.239" v="176" actId="47"/>
        <pc:sldMkLst>
          <pc:docMk/>
          <pc:sldMk cId="3325370908" sldId="372"/>
        </pc:sldMkLst>
      </pc:sldChg>
      <pc:sldChg chg="del">
        <pc:chgData name="Aboozar Taherkhani" userId="c2570633-3add-40a2-b63d-9e0537bf3dbc" providerId="ADAL" clId="{D0F60BA8-57BF-4F61-8FC4-9496765B6FE3}" dt="2024-12-09T12:42:01.953" v="175" actId="47"/>
        <pc:sldMkLst>
          <pc:docMk/>
          <pc:sldMk cId="1452474126" sldId="373"/>
        </pc:sldMkLst>
      </pc:sldChg>
      <pc:sldChg chg="del">
        <pc:chgData name="Aboozar Taherkhani" userId="c2570633-3add-40a2-b63d-9e0537bf3dbc" providerId="ADAL" clId="{D0F60BA8-57BF-4F61-8FC4-9496765B6FE3}" dt="2024-12-09T12:42:02.419" v="177" actId="47"/>
        <pc:sldMkLst>
          <pc:docMk/>
          <pc:sldMk cId="2968770251" sldId="374"/>
        </pc:sldMkLst>
      </pc:sldChg>
      <pc:sldChg chg="del">
        <pc:chgData name="Aboozar Taherkhani" userId="c2570633-3add-40a2-b63d-9e0537bf3dbc" providerId="ADAL" clId="{D0F60BA8-57BF-4F61-8FC4-9496765B6FE3}" dt="2024-12-09T12:42:02.715" v="179" actId="47"/>
        <pc:sldMkLst>
          <pc:docMk/>
          <pc:sldMk cId="3507274973" sldId="375"/>
        </pc:sldMkLst>
      </pc:sldChg>
      <pc:sldChg chg="del">
        <pc:chgData name="Aboozar Taherkhani" userId="c2570633-3add-40a2-b63d-9e0537bf3dbc" providerId="ADAL" clId="{D0F60BA8-57BF-4F61-8FC4-9496765B6FE3}" dt="2024-12-09T12:42:02.568" v="178" actId="47"/>
        <pc:sldMkLst>
          <pc:docMk/>
          <pc:sldMk cId="1317489281" sldId="376"/>
        </pc:sldMkLst>
      </pc:sldChg>
      <pc:sldChg chg="del">
        <pc:chgData name="Aboozar Taherkhani" userId="c2570633-3add-40a2-b63d-9e0537bf3dbc" providerId="ADAL" clId="{D0F60BA8-57BF-4F61-8FC4-9496765B6FE3}" dt="2024-12-09T12:42:03.164" v="182" actId="47"/>
        <pc:sldMkLst>
          <pc:docMk/>
          <pc:sldMk cId="3800113816" sldId="377"/>
        </pc:sldMkLst>
      </pc:sldChg>
      <pc:sldChg chg="del">
        <pc:chgData name="Aboozar Taherkhani" userId="c2570633-3add-40a2-b63d-9e0537bf3dbc" providerId="ADAL" clId="{D0F60BA8-57BF-4F61-8FC4-9496765B6FE3}" dt="2024-12-09T12:58:42.375" v="381" actId="47"/>
        <pc:sldMkLst>
          <pc:docMk/>
          <pc:sldMk cId="3791392759" sldId="378"/>
        </pc:sldMkLst>
      </pc:sldChg>
      <pc:sldChg chg="del">
        <pc:chgData name="Aboozar Taherkhani" userId="c2570633-3add-40a2-b63d-9e0537bf3dbc" providerId="ADAL" clId="{D0F60BA8-57BF-4F61-8FC4-9496765B6FE3}" dt="2024-12-09T12:42:01.773" v="174" actId="47"/>
        <pc:sldMkLst>
          <pc:docMk/>
          <pc:sldMk cId="509742558" sldId="379"/>
        </pc:sldMkLst>
      </pc:sldChg>
      <pc:sldChg chg="del">
        <pc:chgData name="Aboozar Taherkhani" userId="c2570633-3add-40a2-b63d-9e0537bf3dbc" providerId="ADAL" clId="{D0F60BA8-57BF-4F61-8FC4-9496765B6FE3}" dt="2024-12-09T12:42:03.302" v="183" actId="47"/>
        <pc:sldMkLst>
          <pc:docMk/>
          <pc:sldMk cId="2263161511" sldId="381"/>
        </pc:sldMkLst>
      </pc:sldChg>
      <pc:sldChg chg="del">
        <pc:chgData name="Aboozar Taherkhani" userId="c2570633-3add-40a2-b63d-9e0537bf3dbc" providerId="ADAL" clId="{D0F60BA8-57BF-4F61-8FC4-9496765B6FE3}" dt="2024-12-09T12:42:03.753" v="186" actId="47"/>
        <pc:sldMkLst>
          <pc:docMk/>
          <pc:sldMk cId="354057434" sldId="382"/>
        </pc:sldMkLst>
      </pc:sldChg>
      <pc:sldChg chg="del">
        <pc:chgData name="Aboozar Taherkhani" userId="c2570633-3add-40a2-b63d-9e0537bf3dbc" providerId="ADAL" clId="{D0F60BA8-57BF-4F61-8FC4-9496765B6FE3}" dt="2024-12-09T12:42:03.883" v="187" actId="47"/>
        <pc:sldMkLst>
          <pc:docMk/>
          <pc:sldMk cId="3461187388" sldId="383"/>
        </pc:sldMkLst>
      </pc:sldChg>
      <pc:sldChg chg="del">
        <pc:chgData name="Aboozar Taherkhani" userId="c2570633-3add-40a2-b63d-9e0537bf3dbc" providerId="ADAL" clId="{D0F60BA8-57BF-4F61-8FC4-9496765B6FE3}" dt="2024-12-09T12:42:04.321" v="188" actId="47"/>
        <pc:sldMkLst>
          <pc:docMk/>
          <pc:sldMk cId="2869337115" sldId="384"/>
        </pc:sldMkLst>
      </pc:sldChg>
      <pc:sldChg chg="del">
        <pc:chgData name="Aboozar Taherkhani" userId="c2570633-3add-40a2-b63d-9e0537bf3dbc" providerId="ADAL" clId="{D0F60BA8-57BF-4F61-8FC4-9496765B6FE3}" dt="2024-12-09T12:42:03.430" v="184" actId="47"/>
        <pc:sldMkLst>
          <pc:docMk/>
          <pc:sldMk cId="2336434648" sldId="385"/>
        </pc:sldMkLst>
      </pc:sldChg>
      <pc:sldChg chg="del">
        <pc:chgData name="Aboozar Taherkhani" userId="c2570633-3add-40a2-b63d-9e0537bf3dbc" providerId="ADAL" clId="{D0F60BA8-57BF-4F61-8FC4-9496765B6FE3}" dt="2024-12-09T12:42:03.570" v="185" actId="47"/>
        <pc:sldMkLst>
          <pc:docMk/>
          <pc:sldMk cId="1101487696" sldId="386"/>
        </pc:sldMkLst>
      </pc:sldChg>
      <pc:sldChg chg="del">
        <pc:chgData name="Aboozar Taherkhani" userId="c2570633-3add-40a2-b63d-9e0537bf3dbc" providerId="ADAL" clId="{D0F60BA8-57BF-4F61-8FC4-9496765B6FE3}" dt="2024-12-09T12:42:04.471" v="189" actId="47"/>
        <pc:sldMkLst>
          <pc:docMk/>
          <pc:sldMk cId="968283472" sldId="387"/>
        </pc:sldMkLst>
      </pc:sldChg>
      <pc:sldChg chg="del">
        <pc:chgData name="Aboozar Taherkhani" userId="c2570633-3add-40a2-b63d-9e0537bf3dbc" providerId="ADAL" clId="{D0F60BA8-57BF-4F61-8FC4-9496765B6FE3}" dt="2024-12-09T12:42:03.034" v="181" actId="47"/>
        <pc:sldMkLst>
          <pc:docMk/>
          <pc:sldMk cId="3681196342" sldId="388"/>
        </pc:sldMkLst>
      </pc:sldChg>
      <pc:sldChg chg="del">
        <pc:chgData name="Aboozar Taherkhani" userId="c2570633-3add-40a2-b63d-9e0537bf3dbc" providerId="ADAL" clId="{D0F60BA8-57BF-4F61-8FC4-9496765B6FE3}" dt="2024-12-09T12:42:01.066" v="169" actId="47"/>
        <pc:sldMkLst>
          <pc:docMk/>
          <pc:sldMk cId="2991313036" sldId="389"/>
        </pc:sldMkLst>
      </pc:sldChg>
      <pc:sldChg chg="modSp mod">
        <pc:chgData name="Aboozar Taherkhani" userId="c2570633-3add-40a2-b63d-9e0537bf3dbc" providerId="ADAL" clId="{D0F60BA8-57BF-4F61-8FC4-9496765B6FE3}" dt="2024-12-09T12:58:23.568" v="376" actId="20577"/>
        <pc:sldMkLst>
          <pc:docMk/>
          <pc:sldMk cId="475970141" sldId="390"/>
        </pc:sldMkLst>
        <pc:spChg chg="mod">
          <ac:chgData name="Aboozar Taherkhani" userId="c2570633-3add-40a2-b63d-9e0537bf3dbc" providerId="ADAL" clId="{D0F60BA8-57BF-4F61-8FC4-9496765B6FE3}" dt="2024-12-09T12:58:23.568" v="376" actId="20577"/>
          <ac:spMkLst>
            <pc:docMk/>
            <pc:sldMk cId="475970141" sldId="390"/>
            <ac:spMk id="43012" creationId="{00000000-0000-0000-0000-000000000000}"/>
          </ac:spMkLst>
        </pc:spChg>
      </pc:sldChg>
      <pc:sldChg chg="addSp delSp modSp mod">
        <pc:chgData name="Aboozar Taherkhani" userId="c2570633-3add-40a2-b63d-9e0537bf3dbc" providerId="ADAL" clId="{D0F60BA8-57BF-4F61-8FC4-9496765B6FE3}" dt="2024-12-09T12:44:52.793" v="225" actId="1076"/>
        <pc:sldMkLst>
          <pc:docMk/>
          <pc:sldMk cId="2315981135" sldId="391"/>
        </pc:sldMkLst>
        <pc:spChg chg="add del mod">
          <ac:chgData name="Aboozar Taherkhani" userId="c2570633-3add-40a2-b63d-9e0537bf3dbc" providerId="ADAL" clId="{D0F60BA8-57BF-4F61-8FC4-9496765B6FE3}" dt="2024-12-09T12:18:25.630" v="23" actId="478"/>
          <ac:spMkLst>
            <pc:docMk/>
            <pc:sldMk cId="2315981135" sldId="391"/>
            <ac:spMk id="2" creationId="{D7EF33A9-0995-452F-A7D6-7CA57E9A3E8D}"/>
          </ac:spMkLst>
        </pc:spChg>
        <pc:spChg chg="mod">
          <ac:chgData name="Aboozar Taherkhani" userId="c2570633-3add-40a2-b63d-9e0537bf3dbc" providerId="ADAL" clId="{D0F60BA8-57BF-4F61-8FC4-9496765B6FE3}" dt="2024-12-09T12:44:16.548" v="218" actId="6549"/>
          <ac:spMkLst>
            <pc:docMk/>
            <pc:sldMk cId="2315981135" sldId="391"/>
            <ac:spMk id="3" creationId="{F94D55B0-BF67-4865-B11C-D3A6BE19E5B0}"/>
          </ac:spMkLst>
        </pc:spChg>
        <pc:spChg chg="mod">
          <ac:chgData name="Aboozar Taherkhani" userId="c2570633-3add-40a2-b63d-9e0537bf3dbc" providerId="ADAL" clId="{D0F60BA8-57BF-4F61-8FC4-9496765B6FE3}" dt="2024-12-09T12:18:15.848" v="21" actId="6549"/>
          <ac:spMkLst>
            <pc:docMk/>
            <pc:sldMk cId="2315981135" sldId="391"/>
            <ac:spMk id="4" creationId="{5CD75A10-919B-480D-9E74-ECDC07B79682}"/>
          </ac:spMkLst>
        </pc:spChg>
        <pc:spChg chg="mod">
          <ac:chgData name="Aboozar Taherkhani" userId="c2570633-3add-40a2-b63d-9e0537bf3dbc" providerId="ADAL" clId="{D0F60BA8-57BF-4F61-8FC4-9496765B6FE3}" dt="2024-12-09T12:44:47.989" v="224" actId="255"/>
          <ac:spMkLst>
            <pc:docMk/>
            <pc:sldMk cId="2315981135" sldId="391"/>
            <ac:spMk id="7" creationId="{450CF62B-3C59-436B-A8FB-409180129CB1}"/>
          </ac:spMkLst>
        </pc:spChg>
        <pc:picChg chg="add mod modCrop">
          <ac:chgData name="Aboozar Taherkhani" userId="c2570633-3add-40a2-b63d-9e0537bf3dbc" providerId="ADAL" clId="{D0F60BA8-57BF-4F61-8FC4-9496765B6FE3}" dt="2024-12-09T12:44:52.793" v="225" actId="1076"/>
          <ac:picMkLst>
            <pc:docMk/>
            <pc:sldMk cId="2315981135" sldId="391"/>
            <ac:picMk id="6" creationId="{82ED69F9-5A1F-4E8E-9A2B-767E3AF64837}"/>
          </ac:picMkLst>
        </pc:picChg>
        <pc:picChg chg="del">
          <ac:chgData name="Aboozar Taherkhani" userId="c2570633-3add-40a2-b63d-9e0537bf3dbc" providerId="ADAL" clId="{D0F60BA8-57BF-4F61-8FC4-9496765B6FE3}" dt="2024-12-09T12:18:18.895" v="22" actId="478"/>
          <ac:picMkLst>
            <pc:docMk/>
            <pc:sldMk cId="2315981135" sldId="391"/>
            <ac:picMk id="1026" creationId="{8B2D81F3-BC18-4488-9480-9E973274AB90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45:36.554" v="230" actId="14100"/>
        <pc:sldMkLst>
          <pc:docMk/>
          <pc:sldMk cId="1152773795" sldId="392"/>
        </pc:sldMkLst>
        <pc:picChg chg="add mod">
          <ac:chgData name="Aboozar Taherkhani" userId="c2570633-3add-40a2-b63d-9e0537bf3dbc" providerId="ADAL" clId="{D0F60BA8-57BF-4F61-8FC4-9496765B6FE3}" dt="2024-12-09T12:45:36.554" v="230" actId="14100"/>
          <ac:picMkLst>
            <pc:docMk/>
            <pc:sldMk cId="1152773795" sldId="392"/>
            <ac:picMk id="6" creationId="{1F009BBA-DF3A-43C0-875C-5E27C3E68E6A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47:30.497" v="233" actId="1076"/>
        <pc:sldMkLst>
          <pc:docMk/>
          <pc:sldMk cId="1639256744" sldId="393"/>
        </pc:sldMkLst>
        <pc:picChg chg="add mod">
          <ac:chgData name="Aboozar Taherkhani" userId="c2570633-3add-40a2-b63d-9e0537bf3dbc" providerId="ADAL" clId="{D0F60BA8-57BF-4F61-8FC4-9496765B6FE3}" dt="2024-12-09T12:47:30.497" v="233" actId="1076"/>
          <ac:picMkLst>
            <pc:docMk/>
            <pc:sldMk cId="1639256744" sldId="393"/>
            <ac:picMk id="6" creationId="{AB381BAE-BD94-4329-81F8-253915994A0D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48:01.329" v="239" actId="1076"/>
        <pc:sldMkLst>
          <pc:docMk/>
          <pc:sldMk cId="64975536" sldId="394"/>
        </pc:sldMkLst>
        <pc:picChg chg="add mod">
          <ac:chgData name="Aboozar Taherkhani" userId="c2570633-3add-40a2-b63d-9e0537bf3dbc" providerId="ADAL" clId="{D0F60BA8-57BF-4F61-8FC4-9496765B6FE3}" dt="2024-12-09T12:48:01.329" v="239" actId="1076"/>
          <ac:picMkLst>
            <pc:docMk/>
            <pc:sldMk cId="64975536" sldId="394"/>
            <ac:picMk id="6" creationId="{5857196B-96FE-4D9C-8EAD-10016654BA20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48:37.201" v="242" actId="1076"/>
        <pc:sldMkLst>
          <pc:docMk/>
          <pc:sldMk cId="291776343" sldId="395"/>
        </pc:sldMkLst>
        <pc:picChg chg="add mod">
          <ac:chgData name="Aboozar Taherkhani" userId="c2570633-3add-40a2-b63d-9e0537bf3dbc" providerId="ADAL" clId="{D0F60BA8-57BF-4F61-8FC4-9496765B6FE3}" dt="2024-12-09T12:48:37.201" v="242" actId="1076"/>
          <ac:picMkLst>
            <pc:docMk/>
            <pc:sldMk cId="291776343" sldId="395"/>
            <ac:picMk id="6" creationId="{E418144D-7F85-4259-8AD9-FB8220C95E44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49:12.849" v="245" actId="1076"/>
        <pc:sldMkLst>
          <pc:docMk/>
          <pc:sldMk cId="491449962" sldId="396"/>
        </pc:sldMkLst>
        <pc:picChg chg="add mod">
          <ac:chgData name="Aboozar Taherkhani" userId="c2570633-3add-40a2-b63d-9e0537bf3dbc" providerId="ADAL" clId="{D0F60BA8-57BF-4F61-8FC4-9496765B6FE3}" dt="2024-12-09T12:49:12.849" v="245" actId="1076"/>
          <ac:picMkLst>
            <pc:docMk/>
            <pc:sldMk cId="491449962" sldId="396"/>
            <ac:picMk id="6" creationId="{345F4040-5A7A-4F8C-8DB1-192C863B2A94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0:26.850" v="248" actId="1076"/>
        <pc:sldMkLst>
          <pc:docMk/>
          <pc:sldMk cId="3861039383" sldId="397"/>
        </pc:sldMkLst>
        <pc:picChg chg="add mod">
          <ac:chgData name="Aboozar Taherkhani" userId="c2570633-3add-40a2-b63d-9e0537bf3dbc" providerId="ADAL" clId="{D0F60BA8-57BF-4F61-8FC4-9496765B6FE3}" dt="2024-12-09T12:50:26.850" v="248" actId="1076"/>
          <ac:picMkLst>
            <pc:docMk/>
            <pc:sldMk cId="3861039383" sldId="397"/>
            <ac:picMk id="6" creationId="{B3C257D6-C3F9-4F1D-9F03-F3C61FCBCFC5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1:43.378" v="251" actId="1076"/>
        <pc:sldMkLst>
          <pc:docMk/>
          <pc:sldMk cId="4222923721" sldId="398"/>
        </pc:sldMkLst>
        <pc:picChg chg="add mod">
          <ac:chgData name="Aboozar Taherkhani" userId="c2570633-3add-40a2-b63d-9e0537bf3dbc" providerId="ADAL" clId="{D0F60BA8-57BF-4F61-8FC4-9496765B6FE3}" dt="2024-12-09T12:51:43.378" v="251" actId="1076"/>
          <ac:picMkLst>
            <pc:docMk/>
            <pc:sldMk cId="4222923721" sldId="398"/>
            <ac:picMk id="6" creationId="{AED85041-D6CA-4310-9EAA-508EC2CEC138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2:06.058" v="254" actId="1076"/>
        <pc:sldMkLst>
          <pc:docMk/>
          <pc:sldMk cId="832134401" sldId="399"/>
        </pc:sldMkLst>
        <pc:picChg chg="add mod">
          <ac:chgData name="Aboozar Taherkhani" userId="c2570633-3add-40a2-b63d-9e0537bf3dbc" providerId="ADAL" clId="{D0F60BA8-57BF-4F61-8FC4-9496765B6FE3}" dt="2024-12-09T12:52:06.058" v="254" actId="1076"/>
          <ac:picMkLst>
            <pc:docMk/>
            <pc:sldMk cId="832134401" sldId="399"/>
            <ac:picMk id="6" creationId="{17E42079-37F2-4DFA-A6CB-F11A1A439176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2:22.393" v="257" actId="1076"/>
        <pc:sldMkLst>
          <pc:docMk/>
          <pc:sldMk cId="1020022691" sldId="400"/>
        </pc:sldMkLst>
        <pc:picChg chg="add mod">
          <ac:chgData name="Aboozar Taherkhani" userId="c2570633-3add-40a2-b63d-9e0537bf3dbc" providerId="ADAL" clId="{D0F60BA8-57BF-4F61-8FC4-9496765B6FE3}" dt="2024-12-09T12:52:22.393" v="257" actId="1076"/>
          <ac:picMkLst>
            <pc:docMk/>
            <pc:sldMk cId="1020022691" sldId="400"/>
            <ac:picMk id="6" creationId="{9B2B84C1-26FC-4E37-9CDB-C13CE2A9101F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2:56.345" v="260" actId="1076"/>
        <pc:sldMkLst>
          <pc:docMk/>
          <pc:sldMk cId="1486370312" sldId="401"/>
        </pc:sldMkLst>
        <pc:picChg chg="add mod">
          <ac:chgData name="Aboozar Taherkhani" userId="c2570633-3add-40a2-b63d-9e0537bf3dbc" providerId="ADAL" clId="{D0F60BA8-57BF-4F61-8FC4-9496765B6FE3}" dt="2024-12-09T12:52:56.345" v="260" actId="1076"/>
          <ac:picMkLst>
            <pc:docMk/>
            <pc:sldMk cId="1486370312" sldId="401"/>
            <ac:picMk id="6" creationId="{B5F78146-BC59-42D5-A906-E521FC481803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3:17.202" v="263" actId="1076"/>
        <pc:sldMkLst>
          <pc:docMk/>
          <pc:sldMk cId="1746544950" sldId="402"/>
        </pc:sldMkLst>
        <pc:picChg chg="add mod">
          <ac:chgData name="Aboozar Taherkhani" userId="c2570633-3add-40a2-b63d-9e0537bf3dbc" providerId="ADAL" clId="{D0F60BA8-57BF-4F61-8FC4-9496765B6FE3}" dt="2024-12-09T12:53:17.202" v="263" actId="1076"/>
          <ac:picMkLst>
            <pc:docMk/>
            <pc:sldMk cId="1746544950" sldId="402"/>
            <ac:picMk id="6" creationId="{46CA232C-FD77-4DCF-9578-99B3AAFBA133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3:36.321" v="266" actId="1076"/>
        <pc:sldMkLst>
          <pc:docMk/>
          <pc:sldMk cId="4014992719" sldId="403"/>
        </pc:sldMkLst>
        <pc:picChg chg="add mod">
          <ac:chgData name="Aboozar Taherkhani" userId="c2570633-3add-40a2-b63d-9e0537bf3dbc" providerId="ADAL" clId="{D0F60BA8-57BF-4F61-8FC4-9496765B6FE3}" dt="2024-12-09T12:53:36.321" v="266" actId="1076"/>
          <ac:picMkLst>
            <pc:docMk/>
            <pc:sldMk cId="4014992719" sldId="403"/>
            <ac:picMk id="6" creationId="{7271C39F-972E-4475-93C3-36E5A79853B8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4:07.130" v="269" actId="1076"/>
        <pc:sldMkLst>
          <pc:docMk/>
          <pc:sldMk cId="2985268651" sldId="404"/>
        </pc:sldMkLst>
        <pc:picChg chg="add mod">
          <ac:chgData name="Aboozar Taherkhani" userId="c2570633-3add-40a2-b63d-9e0537bf3dbc" providerId="ADAL" clId="{D0F60BA8-57BF-4F61-8FC4-9496765B6FE3}" dt="2024-12-09T12:54:07.130" v="269" actId="1076"/>
          <ac:picMkLst>
            <pc:docMk/>
            <pc:sldMk cId="2985268651" sldId="404"/>
            <ac:picMk id="6" creationId="{0D880A32-DCFE-4539-B64A-B8C2E611BCA1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4:36.953" v="272" actId="1076"/>
        <pc:sldMkLst>
          <pc:docMk/>
          <pc:sldMk cId="3040354634" sldId="405"/>
        </pc:sldMkLst>
        <pc:picChg chg="add mod">
          <ac:chgData name="Aboozar Taherkhani" userId="c2570633-3add-40a2-b63d-9e0537bf3dbc" providerId="ADAL" clId="{D0F60BA8-57BF-4F61-8FC4-9496765B6FE3}" dt="2024-12-09T12:54:36.953" v="272" actId="1076"/>
          <ac:picMkLst>
            <pc:docMk/>
            <pc:sldMk cId="3040354634" sldId="405"/>
            <ac:picMk id="6" creationId="{040325A0-6EA8-489F-905C-B1553E2CF237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4:58.066" v="275" actId="1076"/>
        <pc:sldMkLst>
          <pc:docMk/>
          <pc:sldMk cId="4107646213" sldId="406"/>
        </pc:sldMkLst>
        <pc:picChg chg="add mod">
          <ac:chgData name="Aboozar Taherkhani" userId="c2570633-3add-40a2-b63d-9e0537bf3dbc" providerId="ADAL" clId="{D0F60BA8-57BF-4F61-8FC4-9496765B6FE3}" dt="2024-12-09T12:54:58.066" v="275" actId="1076"/>
          <ac:picMkLst>
            <pc:docMk/>
            <pc:sldMk cId="4107646213" sldId="406"/>
            <ac:picMk id="6" creationId="{705482D3-E0ED-4EB1-B428-9370FF8525DA}"/>
          </ac:picMkLst>
        </pc:picChg>
      </pc:sldChg>
      <pc:sldChg chg="addSp modSp new mod">
        <pc:chgData name="Aboozar Taherkhani" userId="c2570633-3add-40a2-b63d-9e0537bf3dbc" providerId="ADAL" clId="{D0F60BA8-57BF-4F61-8FC4-9496765B6FE3}" dt="2024-12-09T12:55:32.137" v="278" actId="1076"/>
        <pc:sldMkLst>
          <pc:docMk/>
          <pc:sldMk cId="2018535158" sldId="407"/>
        </pc:sldMkLst>
        <pc:picChg chg="add mod">
          <ac:chgData name="Aboozar Taherkhani" userId="c2570633-3add-40a2-b63d-9e0537bf3dbc" providerId="ADAL" clId="{D0F60BA8-57BF-4F61-8FC4-9496765B6FE3}" dt="2024-12-09T12:55:32.137" v="278" actId="1076"/>
          <ac:picMkLst>
            <pc:docMk/>
            <pc:sldMk cId="2018535158" sldId="407"/>
            <ac:picMk id="6" creationId="{C82BDCAE-2D57-4CD6-8E67-1448E601A5C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078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25463" y="328613"/>
            <a:ext cx="5730875" cy="39671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498475" y="4683125"/>
            <a:ext cx="5789613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defRPr/>
            </a:pPr>
            <a:endParaRPr lang="en-US" dirty="0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031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77863" y="4711700"/>
            <a:ext cx="5426075" cy="4462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7863" y="4711700"/>
            <a:ext cx="5426075" cy="44624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ROS is an open source robotic software system that can be used without licensing fees by universities, government agencies, and commercial companies.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" charset="0"/>
                <a:ea typeface="+mn-ea"/>
                <a:cs typeface="+mn-cs"/>
              </a:rPr>
              <a:t>These packages are supported by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Times New Roman" pitchFamily="1" charset="0"/>
                <a:ea typeface="+mn-ea"/>
                <a:cs typeface="+mn-cs"/>
              </a:rPr>
              <a:t>Open Source Robotics Foundation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" charset="0"/>
                <a:ea typeface="+mn-ea"/>
                <a:cs typeface="+mn-cs"/>
              </a:rPr>
              <a:t>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Times New Roman" pitchFamily="1" charset="0"/>
                <a:ea typeface="+mn-ea"/>
                <a:cs typeface="+mn-cs"/>
              </a:rPr>
              <a:t>OSRF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" charset="0"/>
                <a:ea typeface="+mn-ea"/>
                <a:cs typeface="+mn-cs"/>
              </a:rPr>
              <a:t>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Times New Roman" pitchFamily="1" charset="0"/>
                <a:ea typeface="+mn-ea"/>
                <a:cs typeface="+mn-cs"/>
              </a:rPr>
              <a:t>http://www.ros.org/about-ros/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00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42950" y="1752602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4078" y="4953000"/>
            <a:ext cx="9910079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24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24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240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06464584-E22B-4A31-B771-90749CD8AE55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55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481330"/>
            <a:ext cx="89154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DB6E57-BE05-4096-B205-122F46862A51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0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14347" y="274641"/>
            <a:ext cx="1925593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0C9A72-29A1-40D9-BFFA-FA939C1E987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379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537E97-28D4-4ADF-823D-CC3F05097A7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104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138CF-8B1D-4CF7-A583-40FCEE5A261B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Chevron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2400"/>
          </a:p>
        </p:txBody>
      </p:sp>
      <p:sp>
        <p:nvSpPr>
          <p:cNvPr id="8" name="Chevron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2400"/>
          </a:p>
        </p:txBody>
      </p:sp>
    </p:spTree>
    <p:extLst>
      <p:ext uri="{BB962C8B-B14F-4D97-AF65-F5344CB8AC3E}">
        <p14:creationId xmlns:p14="http://schemas.microsoft.com/office/powerpoint/2010/main" val="328235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190E4B-AB5A-4DD4-BCAA-4B65A224953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737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032112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95300" y="1444295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1444295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C696DD-5BEE-404E-A4F6-6FA894FA4F2B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787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E0D001-2B65-4D4A-B846-8367062095D8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732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23D6CA-5411-47D1-A1C4-4BEA48FBEF7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19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/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EABB5-A025-4D0B-9A79-B6A0BA2685BE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688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45079" y="6407945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0187FF0-148B-4CEC-9933-CE45C5803BE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40879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26194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24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2400"/>
          </a:p>
        </p:txBody>
      </p:sp>
      <p:sp>
        <p:nvSpPr>
          <p:cNvPr id="13" name="Chevron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2400"/>
          </a:p>
        </p:txBody>
      </p:sp>
    </p:spTree>
    <p:extLst>
      <p:ext uri="{BB962C8B-B14F-4D97-AF65-F5344CB8AC3E}">
        <p14:creationId xmlns:p14="http://schemas.microsoft.com/office/powerpoint/2010/main" val="36955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40879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26194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240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95300" y="1481329"/>
            <a:ext cx="8915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De Montfort University, 2005</a:t>
            </a:r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745079" y="6407945"/>
            <a:ext cx="25465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367878" y="6407945"/>
            <a:ext cx="39624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28E9261-7078-44C0-9D47-F7A508239FB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1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lizondo@dmu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45613" y="548680"/>
            <a:ext cx="8420100" cy="1829761"/>
          </a:xfrm>
        </p:spPr>
        <p:txBody>
          <a:bodyPr/>
          <a:lstStyle/>
          <a:p>
            <a:pPr algn="l">
              <a:defRPr/>
            </a:pPr>
            <a:r>
              <a:rPr lang="en-GB" sz="2400" dirty="0"/>
              <a:t>Lesson 3</a:t>
            </a:r>
            <a:br>
              <a:rPr lang="en-GB" sz="2400" dirty="0"/>
            </a:br>
            <a:r>
              <a:rPr lang="en-GB" sz="2000" dirty="0"/>
              <a:t>Dead Reckoning and Odometry</a:t>
            </a:r>
            <a:br>
              <a:rPr lang="en-GB" sz="2400" dirty="0">
                <a:latin typeface="Calibri" pitchFamily="34" charset="0"/>
              </a:rPr>
            </a:br>
            <a:endParaRPr lang="en-GB" sz="2400" dirty="0"/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48544" y="2864254"/>
            <a:ext cx="8420100" cy="537473"/>
          </a:xfrm>
        </p:spPr>
        <p:txBody>
          <a:bodyPr>
            <a:normAutofit fontScale="85000" lnSpcReduction="20000"/>
          </a:bodyPr>
          <a:lstStyle/>
          <a:p>
            <a:pPr marR="0" lvl="0" algn="l" defTabSz="457200">
              <a:spcBef>
                <a:spcPts val="0"/>
              </a:spcBef>
              <a:buClrTx/>
              <a:buSzTx/>
            </a:pPr>
            <a:r>
              <a:rPr lang="it-IT" sz="1600" dirty="0">
                <a:solidFill>
                  <a:srgbClr val="202122"/>
                </a:solidFill>
                <a:latin typeface="Lato" panose="020F0502020204030203" pitchFamily="34" charset="0"/>
              </a:rPr>
              <a:t>AI for Mobile Robots - CSIP5202:</a:t>
            </a:r>
            <a:endParaRPr lang="en-GB" sz="2400" dirty="0">
              <a:latin typeface="Calibri" pitchFamily="34" charset="0"/>
            </a:endParaRPr>
          </a:p>
          <a:p>
            <a:pPr marR="0" lvl="0" algn="l" defTabSz="457200">
              <a:spcBef>
                <a:spcPts val="0"/>
              </a:spcBef>
              <a:buClrTx/>
              <a:buSzTx/>
            </a:pPr>
            <a:r>
              <a:rPr lang="en-GB" sz="2400" dirty="0">
                <a:latin typeface="Calibri" pitchFamily="34" charset="0"/>
              </a:rPr>
              <a:t> Intelligent Mobile Robotics (IMR)</a:t>
            </a:r>
          </a:p>
          <a:p>
            <a:pPr marR="0" eaLnBrk="1" hangingPunct="1">
              <a:lnSpc>
                <a:spcPct val="80000"/>
              </a:lnSpc>
            </a:pPr>
            <a:endParaRPr lang="en-GB" sz="2400" dirty="0">
              <a:latin typeface="Calibr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86DE59-B63F-49BC-BC93-88474E8715C6}"/>
              </a:ext>
            </a:extLst>
          </p:cNvPr>
          <p:cNvSpPr/>
          <p:nvPr/>
        </p:nvSpPr>
        <p:spPr>
          <a:xfrm>
            <a:off x="1856656" y="3933056"/>
            <a:ext cx="7545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 Aboozar Taherkhani (PhD)</a:t>
            </a:r>
          </a:p>
          <a:p>
            <a:r>
              <a:rPr lang="en-GB" dirty="0">
                <a:latin typeface="Arial"/>
                <a:ea typeface="Arial"/>
                <a:cs typeface="Arial"/>
                <a:sym typeface="Arial"/>
              </a:rPr>
              <a:t>email: aboozar.taherkhani</a:t>
            </a:r>
            <a:r>
              <a:rPr lang="en-GB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@dmu.ac.uk</a:t>
            </a:r>
            <a:br>
              <a:rPr lang="en-GB" dirty="0">
                <a:latin typeface="Arial"/>
                <a:ea typeface="Arial"/>
                <a:cs typeface="Arial"/>
                <a:sym typeface="Arial"/>
              </a:rPr>
            </a:br>
            <a:endParaRPr lang="en-GB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824E6-E174-4326-AC0E-18AD1F4B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EEA49-14FC-4680-A772-C17CF9403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3DE5C4-06B0-4FFE-B84C-E2952550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85041-D6CA-4310-9EAA-508EC2CE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" y="-11698"/>
            <a:ext cx="9004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23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9745D4-0B30-447E-87E7-0D5BC91FD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B6478-1C5B-49B5-9651-8A30F70A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B3E302-0A79-4065-BD19-6BAA6E25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42079-37F2-4DFA-A6CB-F11A1A43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" y="0"/>
            <a:ext cx="915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3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F4882B-B4A3-4BF7-87E7-B3E06846E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7B200-4721-4515-B110-C3103EAA2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F96D05-3EEA-423A-A2B9-AD0DEEFE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B84C1-26FC-4E37-9CDB-C13CE2A9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94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D9A49F-FBE9-4B2D-A9EA-F6778C9A5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27EC7-79E9-4836-9794-61529464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D8F410-B2F3-40F4-962B-CE7CF03D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78146-BC59-42D5-A906-E521FC48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0"/>
            <a:ext cx="9118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70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980FF-CA42-463B-81A4-BF58B3586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56C78-5E31-44EE-B7CB-36EA2F680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08B332-439B-43A5-A745-C09DCFDB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A232C-FD77-4DCF-9578-99B3AAFB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9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44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463EE-441F-442A-A673-6CF20236D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3B07E-3527-4909-87C0-D8ACDEB7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9757D0-CEB5-4BA1-A7F7-07304C4B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1C39F-972E-4475-93C3-36E5A798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53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9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C28B9-6266-4FD8-9FC1-ED95912A7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4A9F4-9807-483F-AF6D-A20CCFF5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A80A59-E058-4862-9D89-7CE329EC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80A32-DCFE-4539-B64A-B8C2E611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" y="0"/>
            <a:ext cx="8923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8367E8-66B4-4A27-84A9-61558D62F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CD6746-EC89-41A8-9737-6F64E6C6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9432F4-3078-428C-A888-8D8A0CD9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325A0-6EA8-489F-905C-B1553E2CF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6" y="0"/>
            <a:ext cx="8976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A9CB2C-4DC6-4038-A954-A3C53801C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6BFDC-1A31-4F28-B88E-8CAFAEAE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25CA9E-B333-4825-B13E-0E17840B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482D3-E0ED-4EB1-B428-9370FF85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" y="0"/>
            <a:ext cx="9349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46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B298D9-5426-4651-94EE-E760ADA71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F0183-EC29-4724-A766-296AD1CB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7F0A2A-8F5A-4552-879D-C1B67873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BDCAE-2D57-4CD6-8E67-1448E601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" y="-1580"/>
            <a:ext cx="9077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3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itchFamily="34" charset="0"/>
              </a:rPr>
              <a:t>Dead Reckoning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/>
              <a:t>Wheel rotation sensor: wheel Encoder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000" dirty="0"/>
              <a:t>Odometry in practice</a:t>
            </a:r>
          </a:p>
          <a:p>
            <a:pPr algn="l">
              <a:buFont typeface="Arial" panose="020B0604020202020204" pitchFamily="34" charset="0"/>
              <a:buChar char="•"/>
            </a:pPr>
            <a:br>
              <a:rPr lang="en-GB" sz="2800" dirty="0">
                <a:latin typeface="Calibri" pitchFamily="34" charset="0"/>
              </a:rPr>
            </a:br>
            <a:endParaRPr lang="en-US" dirty="0">
              <a:latin typeface="+mj-lt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4759701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D55B0-BF67-4865-B11C-D3A6BE19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© De Montfort University, 2008, COMP5121 -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D75A10-919B-480D-9E74-ECDC07B7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 Reckoning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CF62B-3C59-436B-A8FB-409180129CB1}"/>
              </a:ext>
            </a:extLst>
          </p:cNvPr>
          <p:cNvSpPr txBox="1"/>
          <p:nvPr/>
        </p:nvSpPr>
        <p:spPr>
          <a:xfrm>
            <a:off x="56456" y="1628800"/>
            <a:ext cx="88569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Dead reckoning</a:t>
            </a:r>
            <a:r>
              <a:rPr lang="en-GB" sz="2000" dirty="0"/>
              <a:t> is a navigation method used to estimate a robot's or vehicle's current position based on a previously known position, its speed, direction, and elapsed time.</a:t>
            </a:r>
            <a:br>
              <a:rPr lang="en-GB" sz="2000" dirty="0"/>
            </a:br>
            <a:r>
              <a:rPr lang="en-GB" sz="2000" dirty="0"/>
              <a:t>It doesn’t take into account external factors such as wind or other navigation influences.</a:t>
            </a:r>
            <a:br>
              <a:rPr lang="en-GB" sz="2000" dirty="0"/>
            </a:b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D69F9-5A1F-4E8E-9A2B-767E3AF64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" t="33826" r="-1000" b="11778"/>
          <a:stretch/>
        </p:blipFill>
        <p:spPr>
          <a:xfrm>
            <a:off x="33323" y="3404666"/>
            <a:ext cx="7200800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8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EFA909-119B-4723-A4FD-7C5BE2076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529B2-249C-40F1-8A0C-2EBE3367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E9F0AC-3089-4669-9FCD-9DFB0D16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09BBA-DF3A-43C0-875C-5E27C3E6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" y="274638"/>
            <a:ext cx="9133300" cy="65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7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EF19BE-0B40-4B6D-88A2-F7DC260FF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95B99-E263-44BE-B6F5-30E7974F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9385F3-0886-4889-839A-4ED5A9A5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81BAE-BD94-4329-81F8-25391599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3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5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DE98B-1AFD-4D9A-B9CB-D02E95907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E0468F-9343-42E8-86AD-221D05C2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C8E191-4795-4823-82F8-4D187D84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7196B-96FE-4D9C-8EAD-10016654B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15400" cy="68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E63B1E-0AE2-412C-B041-4386093FD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23AA5-5BE9-4AF3-AD7F-E2776B0D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964CE9-F7F7-40CD-9140-D39068A5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8144D-7F85-4259-8AD9-FB8220C9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28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679E31-A1D3-4E61-8B4C-1E3B17339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CF86A-94EA-4062-B35D-EAC5A0C0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EACC82-2FED-4C42-8ED8-898F5AF8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F4040-5A7A-4F8C-8DB1-192C863B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35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4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9D6868-86C0-4EE6-9EC8-7C730580B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7E022-E7DD-4682-BF2C-4DBB7BBD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© De Montfort University, 2008, COMP5121 - w07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9A535-CE20-4464-BAF7-495BD090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257D6-C3F9-4F1D-9F03-F3C61FCB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5" y="0"/>
            <a:ext cx="8963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93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3F4B44B-DB80-423D-8EA9-BF0F48877C24}" vid="{B40D03DE-E8EC-4C06-9BCA-577EF89AE2C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4609</TotalTime>
  <Words>322</Words>
  <Application>Microsoft Office PowerPoint</Application>
  <PresentationFormat>A4 Paper (210x297 mm)</PresentationFormat>
  <Paragraphs>32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Lato</vt:lpstr>
      <vt:lpstr>Lucida Sans Unicode</vt:lpstr>
      <vt:lpstr>Times New Roman</vt:lpstr>
      <vt:lpstr>Verdana</vt:lpstr>
      <vt:lpstr>Wingdings 2</vt:lpstr>
      <vt:lpstr>Wingdings 3</vt:lpstr>
      <vt:lpstr>Theme1</vt:lpstr>
      <vt:lpstr>Lesson 3 Dead Reckoning and Odometry </vt:lpstr>
      <vt:lpstr>Learning outcomes</vt:lpstr>
      <vt:lpstr>Dead Reckoning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 Robot Operating System (ROS)</dc:title>
  <dc:creator>ERD204</dc:creator>
  <cp:lastModifiedBy>Aboozar Taherkhani</cp:lastModifiedBy>
  <cp:revision>26</cp:revision>
  <dcterms:created xsi:type="dcterms:W3CDTF">2021-02-08T10:25:14Z</dcterms:created>
  <dcterms:modified xsi:type="dcterms:W3CDTF">2024-12-09T12:58:45Z</dcterms:modified>
</cp:coreProperties>
</file>